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7" r:id="rId2"/>
    <p:sldId id="28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5014C-B1F6-4F4C-B865-1B5B9FBBF67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C26E2-D695-4F85-8C82-FABF63A17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9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C26E2-D695-4F85-8C82-FABF63A170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323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Me llamo _________ Clase 701</a:t>
            </a:r>
            <a:b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La fecha es el 8 de </a:t>
            </a:r>
            <a:r>
              <a:rPr lang="en-US" sz="36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junio</a:t>
            </a: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del 2018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5344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Proposito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# 71: </a:t>
            </a:r>
            <a:r>
              <a:rPr lang="en-US" dirty="0" smtClean="0">
                <a:latin typeface="Comic Sans MS" panose="030F0702030302020204" pitchFamily="66" charset="0"/>
              </a:rPr>
              <a:t>¿</a:t>
            </a:r>
            <a:r>
              <a:rPr lang="en-US" dirty="0" err="1" smtClean="0">
                <a:latin typeface="Comic Sans MS" panose="030F0702030302020204" pitchFamily="66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listo</a:t>
            </a:r>
            <a:r>
              <a:rPr lang="en-US" dirty="0" smtClean="0">
                <a:latin typeface="Comic Sans MS" panose="030F0702030302020204" pitchFamily="66" charset="0"/>
              </a:rPr>
              <a:t> para la </a:t>
            </a:r>
            <a:r>
              <a:rPr lang="en-US" dirty="0" err="1" smtClean="0">
                <a:latin typeface="Comic Sans MS" panose="030F0702030302020204" pitchFamily="66" charset="0"/>
              </a:rPr>
              <a:t>prueba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Estar</a:t>
            </a:r>
            <a:r>
              <a:rPr lang="en-US" dirty="0" smtClean="0">
                <a:latin typeface="Comic Sans MS" panose="030F0702030302020204" pitchFamily="66" charset="0"/>
              </a:rPr>
              <a:t>?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L.O: To review for the “</a:t>
            </a:r>
            <a:r>
              <a:rPr lang="en-US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ser</a:t>
            </a: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/ “</a:t>
            </a:r>
            <a:r>
              <a:rPr lang="en-US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estar</a:t>
            </a: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quiz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Actividad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Inicial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endParaRPr lang="en-US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Copia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responde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u="sng" dirty="0" err="1" smtClean="0">
                <a:latin typeface="Comic Sans MS" panose="030F0702030302020204" pitchFamily="66" charset="0"/>
              </a:rPr>
              <a:t>Ejercicio</a:t>
            </a:r>
            <a:r>
              <a:rPr lang="en-US" u="sng" dirty="0" smtClean="0">
                <a:latin typeface="Comic Sans MS" panose="030F0702030302020204" pitchFamily="66" charset="0"/>
              </a:rPr>
              <a:t> 10</a:t>
            </a:r>
            <a:r>
              <a:rPr lang="en-US" dirty="0" smtClean="0">
                <a:latin typeface="Comic Sans MS" panose="030F0702030302020204" pitchFamily="66" charset="0"/>
              </a:rPr>
              <a:t> p. 208</a:t>
            </a: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68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6858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dirty="0" err="1" smtClean="0">
                <a:latin typeface="Comic Sans MS" panose="030F0702030302020204" pitchFamily="66" charset="0"/>
              </a:rPr>
              <a:t>Mirar</a:t>
            </a:r>
            <a:r>
              <a:rPr lang="en-US" sz="2800" kern="0" dirty="0" smtClean="0">
                <a:latin typeface="Comic Sans MS" panose="030F0702030302020204" pitchFamily="66" charset="0"/>
              </a:rPr>
              <a:t>: GRAMATICA EN VIVO</a:t>
            </a:r>
          </a:p>
          <a:p>
            <a:r>
              <a:rPr lang="es-ES_tradnl" sz="2800" kern="0" dirty="0" smtClean="0">
                <a:latin typeface="Comic Sans MS" panose="030F0702030302020204" pitchFamily="66" charset="0"/>
              </a:rPr>
              <a:t>Tomar apuntes activos</a:t>
            </a:r>
          </a:p>
          <a:p>
            <a:pPr marL="0" indent="0">
              <a:buNone/>
            </a:pPr>
            <a:endParaRPr lang="es-ES_tradnl" sz="2800" kern="0" dirty="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endParaRPr lang="en-US" sz="2800" dirty="0" smtClean="0">
              <a:latin typeface="Comic Sans MS" panose="030F0702030302020204" pitchFamily="66" charset="0"/>
            </a:endParaRPr>
          </a:p>
          <a:p>
            <a:r>
              <a:rPr lang="en-US" sz="2800" dirty="0" smtClean="0">
                <a:latin typeface="Comic Sans MS" panose="030F0702030302020204" pitchFamily="66" charset="0"/>
              </a:rPr>
              <a:t>TEXTO</a:t>
            </a:r>
            <a:r>
              <a:rPr lang="en-US" sz="2800" dirty="0" smtClean="0">
                <a:latin typeface="Comic Sans MS" panose="030F0702030302020204" pitchFamily="66" charset="0"/>
              </a:rPr>
              <a:t>:</a:t>
            </a:r>
          </a:p>
          <a:p>
            <a:pPr lvl="1"/>
            <a:r>
              <a:rPr lang="en-US" sz="2400" dirty="0" err="1" smtClean="0">
                <a:latin typeface="Comic Sans MS" panose="030F0702030302020204" pitchFamily="66" charset="0"/>
              </a:rPr>
              <a:t>Copia</a:t>
            </a:r>
            <a:r>
              <a:rPr lang="en-US" sz="2400" dirty="0" smtClean="0">
                <a:latin typeface="Comic Sans MS" panose="030F0702030302020204" pitchFamily="66" charset="0"/>
              </a:rPr>
              <a:t> y </a:t>
            </a:r>
            <a:r>
              <a:rPr lang="en-US" sz="2400" dirty="0" err="1" smtClean="0">
                <a:latin typeface="Comic Sans MS" panose="030F0702030302020204" pitchFamily="66" charset="0"/>
              </a:rPr>
              <a:t>responde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u="sng" dirty="0" err="1" smtClean="0">
                <a:latin typeface="Comic Sans MS" panose="030F0702030302020204" pitchFamily="66" charset="0"/>
              </a:rPr>
              <a:t>Ejercicio</a:t>
            </a:r>
            <a:r>
              <a:rPr lang="en-US" sz="2400" u="sng" dirty="0" smtClean="0">
                <a:latin typeface="Comic Sans MS" panose="030F0702030302020204" pitchFamily="66" charset="0"/>
              </a:rPr>
              <a:t> 11 &amp; 12</a:t>
            </a:r>
            <a:r>
              <a:rPr lang="en-US" sz="2400" dirty="0" smtClean="0">
                <a:latin typeface="Comic Sans MS" panose="030F0702030302020204" pitchFamily="66" charset="0"/>
              </a:rPr>
              <a:t> p. 208</a:t>
            </a:r>
            <a:endParaRPr lang="en-US" sz="2400" dirty="0">
              <a:latin typeface="Comic Sans MS" panose="030F0702030302020204" pitchFamily="66" charset="0"/>
            </a:endParaRPr>
          </a:p>
          <a:p>
            <a:endParaRPr lang="en-US" sz="2800" dirty="0">
              <a:latin typeface="Comic Sans MS" panose="030F0702030302020204" pitchFamily="66" charset="0"/>
            </a:endParaRPr>
          </a:p>
          <a:p>
            <a:r>
              <a:rPr lang="en-US" sz="2800" dirty="0">
                <a:latin typeface="Comic Sans MS" panose="030F0702030302020204" pitchFamily="66" charset="0"/>
              </a:rPr>
              <a:t>WORKBOOK:</a:t>
            </a:r>
          </a:p>
          <a:p>
            <a:pPr lvl="1"/>
            <a:r>
              <a:rPr lang="en-US" sz="2400" dirty="0" err="1">
                <a:latin typeface="Comic Sans MS" panose="030F0702030302020204" pitchFamily="66" charset="0"/>
              </a:rPr>
              <a:t>Completa</a:t>
            </a:r>
            <a:r>
              <a:rPr lang="en-US" sz="2400" dirty="0">
                <a:latin typeface="Comic Sans MS" panose="030F0702030302020204" pitchFamily="66" charset="0"/>
              </a:rPr>
              <a:t> p. 6.9 &amp; 6.11</a:t>
            </a:r>
          </a:p>
          <a:p>
            <a:r>
              <a:rPr lang="en-US" sz="2800" dirty="0" smtClean="0">
                <a:latin typeface="Comic Sans MS" panose="030F0702030302020204" pitchFamily="66" charset="0"/>
              </a:rPr>
              <a:t>QUIZ 3: </a:t>
            </a:r>
            <a:r>
              <a:rPr lang="en-US" sz="2800" dirty="0" err="1" smtClean="0">
                <a:latin typeface="Comic Sans MS" panose="030F0702030302020204" pitchFamily="66" charset="0"/>
              </a:rPr>
              <a:t>Capitulo</a:t>
            </a:r>
            <a:r>
              <a:rPr lang="en-US" sz="2800" dirty="0" smtClean="0">
                <a:latin typeface="Comic Sans MS" panose="030F0702030302020204" pitchFamily="66" charset="0"/>
              </a:rPr>
              <a:t> 6 is on </a:t>
            </a:r>
            <a:r>
              <a:rPr lang="en-US" sz="2800" dirty="0" smtClean="0">
                <a:latin typeface="Comic Sans MS" panose="030F0702030302020204" pitchFamily="66" charset="0"/>
              </a:rPr>
              <a:t>TUESDAY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STUDY </a:t>
            </a:r>
            <a:r>
              <a:rPr lang="en-US" sz="2400" dirty="0" smtClean="0">
                <a:latin typeface="Comic Sans MS" panose="030F0702030302020204" pitchFamily="66" charset="0"/>
              </a:rPr>
              <a:t>verbs SER and ESTAR.</a:t>
            </a:r>
          </a:p>
          <a:p>
            <a:pPr lvl="2"/>
            <a:r>
              <a:rPr lang="en-US" sz="2000" dirty="0" smtClean="0">
                <a:latin typeface="Comic Sans MS" panose="030F0702030302020204" pitchFamily="66" charset="0"/>
              </a:rPr>
              <a:t>Textbook </a:t>
            </a:r>
            <a:r>
              <a:rPr lang="en-US" sz="2000" dirty="0" smtClean="0">
                <a:latin typeface="Comic Sans MS" panose="030F0702030302020204" pitchFamily="66" charset="0"/>
              </a:rPr>
              <a:t>p.204, 206</a:t>
            </a:r>
            <a:endParaRPr lang="en-US" sz="2000" dirty="0" smtClean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64574" y="1752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Tarea</a:t>
            </a:r>
            <a:r>
              <a:rPr lang="en-US" sz="3600" kern="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# 71</a:t>
            </a:r>
            <a:endParaRPr lang="en-US" sz="3600" kern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-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_tradnl" sz="4000" kern="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Practica</a:t>
            </a:r>
            <a:endParaRPr lang="en-US" sz="4000" kern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72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4343</TotalTime>
  <Words>99</Words>
  <Application>Microsoft Office PowerPoint</Application>
  <PresentationFormat>On-screen Show (4:3)</PresentationFormat>
  <Paragraphs>21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Clase 701 La fecha es el 8 de junio del 2018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27</cp:revision>
  <cp:lastPrinted>2015-03-18T19:20:57Z</cp:lastPrinted>
  <dcterms:created xsi:type="dcterms:W3CDTF">2015-03-17T21:58:59Z</dcterms:created>
  <dcterms:modified xsi:type="dcterms:W3CDTF">2018-06-08T20:11:57Z</dcterms:modified>
</cp:coreProperties>
</file>